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3" r:id="rId9"/>
  </p:sldIdLst>
  <p:sldSz cx="9144000" cy="6858000" type="screen4x3"/>
  <p:notesSz cx="6858000" cy="9144000"/>
  <p:embeddedFontLst>
    <p:embeddedFont>
      <p:font typeface="Source Sans Pro" charset="0"/>
      <p:regular r:id="rId11"/>
      <p:bold r:id="rId12"/>
      <p:italic r:id="rId13"/>
      <p:boldItalic r:id="rId14"/>
    </p:embeddedFont>
    <p:embeddedFont>
      <p:font typeface="Roboto Slab" charset="0"/>
      <p:regular r:id="rId15"/>
      <p:bold r:id="rId16"/>
    </p:embeddedFont>
    <p:embeddedFont>
      <p:font typeface="Calibri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1194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5919998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4912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700185" y="1360350"/>
            <a:ext cx="5807400" cy="1546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1pPr>
            <a:lvl2pPr lvl="1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2pPr>
            <a:lvl3pPr lvl="2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3pPr>
            <a:lvl4pPr lvl="3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4pPr>
            <a:lvl5pPr lvl="4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5pPr>
            <a:lvl6pPr lvl="5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6pPr>
            <a:lvl7pPr lvl="6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7pPr>
            <a:lvl8pPr lvl="7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8pPr>
            <a:lvl9pPr lvl="8" rtl="0">
              <a:spcBef>
                <a:spcPts val="0"/>
              </a:spcBef>
              <a:buClr>
                <a:srgbClr val="0091EA"/>
              </a:buClr>
              <a:buSzPct val="100000"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0" name="Shape 10"/>
          <p:cNvSpPr/>
          <p:nvPr/>
        </p:nvSpPr>
        <p:spPr>
          <a:xfrm>
            <a:off x="6897625" y="619995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7454375" y="56388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8827727" y="4597554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8677050" y="6577875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2972225" y="6334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579635" y="3373479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311843" y="791518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626322" y="133987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8104500" y="4963100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8803950" y="5654657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196310" y="1990890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1738050" y="27132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771659" y="250448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4271584" y="47482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7729213" y="6127438"/>
            <a:ext cx="2538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mplete patter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26550" y="-19800"/>
            <a:ext cx="9197100" cy="68976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ctrTitle"/>
          </p:nvPr>
        </p:nvSpPr>
        <p:spPr>
          <a:xfrm>
            <a:off x="1546025" y="2034925"/>
            <a:ext cx="5832600" cy="1546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800" b="1"/>
            </a:lvl1pPr>
            <a:lvl2pPr lvl="1" rtl="0">
              <a:spcBef>
                <a:spcPts val="0"/>
              </a:spcBef>
              <a:buSzPct val="100000"/>
              <a:defRPr sz="4800" b="1"/>
            </a:lvl2pPr>
            <a:lvl3pPr lvl="2" rtl="0">
              <a:spcBef>
                <a:spcPts val="0"/>
              </a:spcBef>
              <a:buSzPct val="100000"/>
              <a:defRPr sz="4800" b="1"/>
            </a:lvl3pPr>
            <a:lvl4pPr lvl="3" rtl="0">
              <a:spcBef>
                <a:spcPts val="0"/>
              </a:spcBef>
              <a:buSzPct val="100000"/>
              <a:defRPr sz="4800" b="1"/>
            </a:lvl4pPr>
            <a:lvl5pPr lvl="4" rtl="0">
              <a:spcBef>
                <a:spcPts val="0"/>
              </a:spcBef>
              <a:buSzPct val="100000"/>
              <a:defRPr sz="4800" b="1"/>
            </a:lvl5pPr>
            <a:lvl6pPr lvl="5" rtl="0">
              <a:spcBef>
                <a:spcPts val="0"/>
              </a:spcBef>
              <a:buSzPct val="100000"/>
              <a:defRPr sz="4800" b="1"/>
            </a:lvl6pPr>
            <a:lvl7pPr lvl="6" rtl="0">
              <a:spcBef>
                <a:spcPts val="0"/>
              </a:spcBef>
              <a:buSzPct val="100000"/>
              <a:defRPr sz="4800" b="1"/>
            </a:lvl7pPr>
            <a:lvl8pPr lvl="7" rtl="0">
              <a:spcBef>
                <a:spcPts val="0"/>
              </a:spcBef>
              <a:buSzPct val="100000"/>
              <a:defRPr sz="4800" b="1"/>
            </a:lvl8pPr>
            <a:lvl9pPr lvl="8" rtl="0">
              <a:spcBef>
                <a:spcPts val="0"/>
              </a:spcBef>
              <a:buSzPct val="100000"/>
              <a:defRPr sz="4800" b="1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ubTitle" idx="1"/>
          </p:nvPr>
        </p:nvSpPr>
        <p:spPr>
          <a:xfrm>
            <a:off x="1546025" y="3710548"/>
            <a:ext cx="5832600" cy="104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607D8B"/>
              </a:buClr>
              <a:buNone/>
              <a:defRPr>
                <a:solidFill>
                  <a:srgbClr val="607D8B"/>
                </a:solidFill>
              </a:defRPr>
            </a:lvl1pPr>
            <a:lvl2pPr lvl="1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2pPr>
            <a:lvl3pPr lvl="2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3pPr>
            <a:lvl4pPr lvl="3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4pPr>
            <a:lvl5pPr lvl="4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5pPr>
            <a:lvl6pPr lvl="5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6pPr>
            <a:lvl7pPr lvl="6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7pPr>
            <a:lvl8pPr lvl="7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8pPr>
            <a:lvl9pPr lvl="8" rtl="0">
              <a:spcBef>
                <a:spcPts val="0"/>
              </a:spcBef>
              <a:buClr>
                <a:srgbClr val="607D8B"/>
              </a:buClr>
              <a:buSzPct val="100000"/>
              <a:buNone/>
              <a:defRPr sz="3000">
                <a:solidFill>
                  <a:srgbClr val="607D8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Shape 29" descr="connections-05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5945" y="0"/>
            <a:ext cx="913210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1215300" y="2501400"/>
            <a:ext cx="6713400" cy="109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1pPr>
            <a:lvl2pPr lvl="1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2pPr>
            <a:lvl3pPr lvl="2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3pPr>
            <a:lvl4pPr lvl="3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4pPr>
            <a:lvl5pPr lvl="4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5pPr>
            <a:lvl6pPr lvl="5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6pPr>
            <a:lvl7pPr lvl="6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7pPr>
            <a:lvl8pPr lvl="7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8pPr>
            <a:lvl9pPr lvl="8" algn="ctr" rtl="0">
              <a:spcBef>
                <a:spcPts val="0"/>
              </a:spcBef>
              <a:buClr>
                <a:srgbClr val="263238"/>
              </a:buClr>
              <a:buSzPct val="100000"/>
              <a:defRPr sz="3600" i="1"/>
            </a:lvl9pPr>
          </a:lstStyle>
          <a:p>
            <a:endParaRPr/>
          </a:p>
        </p:txBody>
      </p:sp>
      <p:grpSp>
        <p:nvGrpSpPr>
          <p:cNvPr id="31" name="Shape 31"/>
          <p:cNvGrpSpPr/>
          <p:nvPr/>
        </p:nvGrpSpPr>
        <p:grpSpPr>
          <a:xfrm>
            <a:off x="3593400" y="1074285"/>
            <a:ext cx="1957200" cy="1093200"/>
            <a:chOff x="3593400" y="1760085"/>
            <a:chExt cx="1957200" cy="1093200"/>
          </a:xfrm>
        </p:grpSpPr>
        <p:sp>
          <p:nvSpPr>
            <p:cNvPr id="32" name="Shape 32"/>
            <p:cNvSpPr txBox="1"/>
            <p:nvPr/>
          </p:nvSpPr>
          <p:spPr>
            <a:xfrm>
              <a:off x="3593400" y="1872097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6000" b="1">
                  <a:solidFill>
                    <a:srgbClr val="0091E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</a:p>
          </p:txBody>
        </p:sp>
        <p:sp>
          <p:nvSpPr>
            <p:cNvPr id="33" name="Shape 33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35" name="Shape 35"/>
          <p:cNvCxnSpPr>
            <a:endCxn id="33" idx="1"/>
          </p:cNvCxnSpPr>
          <p:nvPr/>
        </p:nvCxnSpPr>
        <p:spPr>
          <a:xfrm>
            <a:off x="3742095" y="871980"/>
            <a:ext cx="443400" cy="3624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6" name="Shape 36"/>
          <p:cNvCxnSpPr/>
          <p:nvPr/>
        </p:nvCxnSpPr>
        <p:spPr>
          <a:xfrm rot="10800000">
            <a:off x="4114800" y="269685"/>
            <a:ext cx="457200" cy="80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7" name="Shape 37"/>
          <p:cNvCxnSpPr/>
          <p:nvPr/>
        </p:nvCxnSpPr>
        <p:spPr>
          <a:xfrm rot="10800000" flipH="1">
            <a:off x="4749075" y="753125"/>
            <a:ext cx="95100" cy="348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786137" y="1600200"/>
            <a:ext cx="36753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600"/>
            </a:lvl1pPr>
            <a:lvl2pPr lvl="1" rtl="0">
              <a:spcBef>
                <a:spcPts val="0"/>
              </a:spcBef>
              <a:buSzPct val="100000"/>
              <a:defRPr sz="2600"/>
            </a:lvl2pPr>
            <a:lvl3pPr lvl="2" rtl="0">
              <a:spcBef>
                <a:spcPts val="0"/>
              </a:spcBef>
              <a:buSzPct val="100000"/>
              <a:defRPr sz="2600"/>
            </a:lvl3pPr>
            <a:lvl4pPr lvl="3" rtl="0">
              <a:spcBef>
                <a:spcPts val="0"/>
              </a:spcBef>
              <a:buSzPct val="100000"/>
              <a:defRPr sz="2600"/>
            </a:lvl4pPr>
            <a:lvl5pPr lvl="4" rtl="0">
              <a:spcBef>
                <a:spcPts val="0"/>
              </a:spcBef>
              <a:buSzPct val="100000"/>
              <a:defRPr sz="2600"/>
            </a:lvl5pPr>
            <a:lvl6pPr lvl="5" rtl="0">
              <a:spcBef>
                <a:spcPts val="0"/>
              </a:spcBef>
              <a:buSzPct val="100000"/>
              <a:defRPr sz="2600"/>
            </a:lvl6pPr>
            <a:lvl7pPr lvl="6" rtl="0">
              <a:spcBef>
                <a:spcPts val="0"/>
              </a:spcBef>
              <a:buSzPct val="100000"/>
              <a:defRPr sz="2600"/>
            </a:lvl7pPr>
            <a:lvl8pPr lvl="7" rtl="0">
              <a:spcBef>
                <a:spcPts val="0"/>
              </a:spcBef>
              <a:buSzPct val="100000"/>
              <a:defRPr sz="2600"/>
            </a:lvl8pPr>
            <a:lvl9pPr lvl="8" rtl="0">
              <a:spcBef>
                <a:spcPts val="0"/>
              </a:spcBef>
              <a:buSzPct val="100000"/>
              <a:defRPr sz="26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682659" y="1600200"/>
            <a:ext cx="36753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600"/>
            </a:lvl1pPr>
            <a:lvl2pPr lvl="1" rtl="0">
              <a:spcBef>
                <a:spcPts val="0"/>
              </a:spcBef>
              <a:buSzPct val="100000"/>
              <a:defRPr sz="2600"/>
            </a:lvl2pPr>
            <a:lvl3pPr lvl="2" rtl="0">
              <a:spcBef>
                <a:spcPts val="0"/>
              </a:spcBef>
              <a:buSzPct val="100000"/>
              <a:defRPr sz="2600"/>
            </a:lvl3pPr>
            <a:lvl4pPr lvl="3" rtl="0">
              <a:spcBef>
                <a:spcPts val="0"/>
              </a:spcBef>
              <a:buSzPct val="100000"/>
              <a:defRPr sz="2600"/>
            </a:lvl4pPr>
            <a:lvl5pPr lvl="4" rtl="0">
              <a:spcBef>
                <a:spcPts val="0"/>
              </a:spcBef>
              <a:buSzPct val="100000"/>
              <a:defRPr sz="2600"/>
            </a:lvl5pPr>
            <a:lvl6pPr lvl="5" rtl="0">
              <a:spcBef>
                <a:spcPts val="0"/>
              </a:spcBef>
              <a:buSzPct val="100000"/>
              <a:defRPr sz="2600"/>
            </a:lvl6pPr>
            <a:lvl7pPr lvl="6" rtl="0">
              <a:spcBef>
                <a:spcPts val="0"/>
              </a:spcBef>
              <a:buSzPct val="100000"/>
              <a:defRPr sz="2600"/>
            </a:lvl7pPr>
            <a:lvl8pPr lvl="7" rtl="0">
              <a:spcBef>
                <a:spcPts val="0"/>
              </a:spcBef>
              <a:buSzPct val="100000"/>
              <a:defRPr sz="2600"/>
            </a:lvl8pPr>
            <a:lvl9pPr lvl="8" rtl="0">
              <a:spcBef>
                <a:spcPts val="0"/>
              </a:spcBef>
              <a:buSzPct val="100000"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786150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2000"/>
            </a:lvl2pPr>
            <a:lvl3pPr lvl="2" rtl="0">
              <a:spcBef>
                <a:spcPts val="0"/>
              </a:spcBef>
              <a:buSzPct val="100000"/>
              <a:defRPr sz="2000"/>
            </a:lvl3pPr>
            <a:lvl4pPr lvl="3" rtl="0">
              <a:spcBef>
                <a:spcPts val="0"/>
              </a:spcBef>
              <a:buSzPct val="100000"/>
              <a:defRPr sz="2000"/>
            </a:lvl4pPr>
            <a:lvl5pPr lvl="4" rtl="0">
              <a:spcBef>
                <a:spcPts val="0"/>
              </a:spcBef>
              <a:buSzPct val="100000"/>
              <a:defRPr sz="2000"/>
            </a:lvl5pPr>
            <a:lvl6pPr lvl="5" rtl="0">
              <a:spcBef>
                <a:spcPts val="0"/>
              </a:spcBef>
              <a:buSzPct val="100000"/>
              <a:defRPr sz="2000"/>
            </a:lvl6pPr>
            <a:lvl7pPr lvl="6" rtl="0">
              <a:spcBef>
                <a:spcPts val="0"/>
              </a:spcBef>
              <a:buSzPct val="100000"/>
              <a:defRPr sz="2000"/>
            </a:lvl7pPr>
            <a:lvl8pPr lvl="7" rtl="0">
              <a:spcBef>
                <a:spcPts val="0"/>
              </a:spcBef>
              <a:buSzPct val="100000"/>
              <a:defRPr sz="2000"/>
            </a:lvl8pPr>
            <a:lvl9pPr lvl="8" rtl="0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3329992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2000"/>
            </a:lvl2pPr>
            <a:lvl3pPr lvl="2" rtl="0">
              <a:spcBef>
                <a:spcPts val="0"/>
              </a:spcBef>
              <a:buSzPct val="100000"/>
              <a:defRPr sz="2000"/>
            </a:lvl3pPr>
            <a:lvl4pPr lvl="3" rtl="0">
              <a:spcBef>
                <a:spcPts val="0"/>
              </a:spcBef>
              <a:buSzPct val="100000"/>
              <a:defRPr sz="2000"/>
            </a:lvl4pPr>
            <a:lvl5pPr lvl="4" rtl="0">
              <a:spcBef>
                <a:spcPts val="0"/>
              </a:spcBef>
              <a:buSzPct val="100000"/>
              <a:defRPr sz="2000"/>
            </a:lvl5pPr>
            <a:lvl6pPr lvl="5" rtl="0">
              <a:spcBef>
                <a:spcPts val="0"/>
              </a:spcBef>
              <a:buSzPct val="100000"/>
              <a:defRPr sz="2000"/>
            </a:lvl6pPr>
            <a:lvl7pPr lvl="6" rtl="0">
              <a:spcBef>
                <a:spcPts val="0"/>
              </a:spcBef>
              <a:buSzPct val="100000"/>
              <a:defRPr sz="2000"/>
            </a:lvl7pPr>
            <a:lvl8pPr lvl="7" rtl="0">
              <a:spcBef>
                <a:spcPts val="0"/>
              </a:spcBef>
              <a:buSzPct val="100000"/>
              <a:defRPr sz="2000"/>
            </a:lvl8pPr>
            <a:lvl9pPr lvl="8" rtl="0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5873834" y="1600200"/>
            <a:ext cx="24198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2000"/>
            </a:lvl2pPr>
            <a:lvl3pPr lvl="2" rtl="0">
              <a:spcBef>
                <a:spcPts val="0"/>
              </a:spcBef>
              <a:buSzPct val="100000"/>
              <a:defRPr sz="2000"/>
            </a:lvl3pPr>
            <a:lvl4pPr lvl="3" rtl="0">
              <a:spcBef>
                <a:spcPts val="0"/>
              </a:spcBef>
              <a:buSzPct val="100000"/>
              <a:defRPr sz="2000"/>
            </a:lvl4pPr>
            <a:lvl5pPr lvl="4" rtl="0">
              <a:spcBef>
                <a:spcPts val="0"/>
              </a:spcBef>
              <a:buSzPct val="100000"/>
              <a:defRPr sz="2000"/>
            </a:lvl5pPr>
            <a:lvl6pPr lvl="5" rtl="0">
              <a:spcBef>
                <a:spcPts val="0"/>
              </a:spcBef>
              <a:buSzPct val="100000"/>
              <a:defRPr sz="2000"/>
            </a:lvl6pPr>
            <a:lvl7pPr lvl="6" rtl="0">
              <a:spcBef>
                <a:spcPts val="0"/>
              </a:spcBef>
              <a:buSzPct val="100000"/>
              <a:defRPr sz="2000"/>
            </a:lvl7pPr>
            <a:lvl8pPr lvl="7" rtl="0">
              <a:spcBef>
                <a:spcPts val="0"/>
              </a:spcBef>
              <a:buSzPct val="100000"/>
              <a:defRPr sz="2000"/>
            </a:lvl8pPr>
            <a:lvl9pPr lvl="8" rtl="0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57200" y="5407123"/>
            <a:ext cx="8229600" cy="491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600"/>
              </a:spcBef>
              <a:buClr>
                <a:srgbClr val="CFD8DC"/>
              </a:buClr>
              <a:buSzPct val="100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480"/>
              </a:spcBef>
              <a:buClr>
                <a:srgbClr val="CFD8DC"/>
              </a:buClr>
              <a:buSzPct val="1000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480"/>
              </a:spcBef>
              <a:buClr>
                <a:srgbClr val="CFD8DC"/>
              </a:buClr>
              <a:buSzPct val="1000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360"/>
              </a:spcBef>
              <a:buClr>
                <a:srgbClr val="CFD8DC"/>
              </a:buClr>
              <a:buSzPct val="1000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Shape 61" descr="icon-01.png"/>
          <p:cNvPicPr preferRelativeResize="0"/>
          <p:nvPr/>
        </p:nvPicPr>
        <p:blipFill rotWithShape="1">
          <a:blip r:embed="rId3">
            <a:alphaModFix/>
          </a:blip>
          <a:srcRect t="60561"/>
          <a:stretch/>
        </p:blipFill>
        <p:spPr>
          <a:xfrm>
            <a:off x="2493325" y="3938025"/>
            <a:ext cx="4586000" cy="179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Shape 62" descr="icon-0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2025" y="1127050"/>
            <a:ext cx="2408597" cy="281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hape 79" descr="InDebt-01-01-01-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48475" y="1961775"/>
            <a:ext cx="10021068" cy="480977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hape 69"/>
          <p:cNvSpPr txBox="1">
            <a:spLocks/>
          </p:cNvSpPr>
          <p:nvPr/>
        </p:nvSpPr>
        <p:spPr>
          <a:xfrm>
            <a:off x="611560" y="1124744"/>
            <a:ext cx="5998800" cy="119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ct val="100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" sz="7200" smtClean="0"/>
              <a:t>60%</a:t>
            </a:r>
            <a:endParaRPr lang="en" sz="7200" dirty="0"/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611560" y="1990090"/>
            <a:ext cx="5998800" cy="61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" sz="2400" dirty="0" smtClean="0"/>
              <a:t>Dos devedores voltam à inadimplência 1 ano após quitar as dívidas anteriores</a:t>
            </a:r>
            <a:endParaRPr lang="en" sz="2400" dirty="0"/>
          </a:p>
        </p:txBody>
      </p:sp>
      <p:sp>
        <p:nvSpPr>
          <p:cNvPr id="7" name="Shape 70"/>
          <p:cNvSpPr txBox="1">
            <a:spLocks/>
          </p:cNvSpPr>
          <p:nvPr/>
        </p:nvSpPr>
        <p:spPr>
          <a:xfrm>
            <a:off x="683568" y="620688"/>
            <a:ext cx="5998800" cy="61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FD8DC"/>
              </a:buClr>
              <a:buSzPct val="1000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Source Sans Pro"/>
              <a:buNone/>
            </a:pPr>
            <a:r>
              <a:rPr lang="en" sz="1800" dirty="0" smtClean="0"/>
              <a:t>Cenário atual</a:t>
            </a:r>
            <a:endParaRPr lang="en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-127795" y="-60800"/>
            <a:ext cx="9349500" cy="701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85" name="Shape 85" descr="O5IMIY0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98675" y="-60800"/>
            <a:ext cx="10507077" cy="7012223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/>
          <p:nvPr/>
        </p:nvSpPr>
        <p:spPr>
          <a:xfrm>
            <a:off x="-659438" y="-115"/>
            <a:ext cx="10506900" cy="6935700"/>
          </a:xfrm>
          <a:prstGeom prst="rect">
            <a:avLst/>
          </a:prstGeom>
          <a:solidFill>
            <a:srgbClr val="FFFFFF">
              <a:alpha val="58459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 txBox="1"/>
          <p:nvPr/>
        </p:nvSpPr>
        <p:spPr>
          <a:xfrm>
            <a:off x="1811050" y="1671400"/>
            <a:ext cx="5552700" cy="354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7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Educação Financeira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67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+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67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Tecnologia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>
            <a:off x="21075" y="246025"/>
            <a:ext cx="6780000" cy="936900"/>
          </a:xfrm>
          <a:prstGeom prst="rect">
            <a:avLst/>
          </a:prstGeom>
          <a:solidFill>
            <a:srgbClr val="ECEFF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 txBox="1"/>
          <p:nvPr/>
        </p:nvSpPr>
        <p:spPr>
          <a:xfrm>
            <a:off x="3259675" y="2297000"/>
            <a:ext cx="5410800" cy="312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3600" dirty="0" smtClean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Educador e 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3600" dirty="0" smtClean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assistente financeiro </a:t>
            </a:r>
            <a:r>
              <a:rPr lang="en" sz="26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Incorporando inteligência artificial na renegociação de dívidas e controle de finanças. </a:t>
            </a:r>
          </a:p>
        </p:txBody>
      </p:sp>
      <p:pic>
        <p:nvPicPr>
          <p:cNvPr id="94" name="Shape 94" descr="icon-0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50" y="2373200"/>
            <a:ext cx="2268475" cy="264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 descr="icon-0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675" y="417800"/>
            <a:ext cx="2018150" cy="60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/>
        </p:nvSpPr>
        <p:spPr>
          <a:xfrm>
            <a:off x="21075" y="246025"/>
            <a:ext cx="6780000" cy="936900"/>
          </a:xfrm>
          <a:prstGeom prst="rect">
            <a:avLst/>
          </a:prstGeom>
          <a:solidFill>
            <a:srgbClr val="ECEFF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02" name="Shape 102" descr="foto ios.png"/>
          <p:cNvPicPr preferRelativeResize="0"/>
          <p:nvPr/>
        </p:nvPicPr>
        <p:blipFill rotWithShape="1">
          <a:blip r:embed="rId3">
            <a:alphaModFix/>
          </a:blip>
          <a:srcRect t="-1290" b="1289"/>
          <a:stretch/>
        </p:blipFill>
        <p:spPr>
          <a:xfrm>
            <a:off x="444225" y="392126"/>
            <a:ext cx="9280477" cy="608094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>
            <a:spLocks noGrp="1"/>
          </p:cNvSpPr>
          <p:nvPr>
            <p:ph type="title" idx="4294967295"/>
          </p:nvPr>
        </p:nvSpPr>
        <p:spPr>
          <a:xfrm>
            <a:off x="444225" y="246025"/>
            <a:ext cx="4874700" cy="936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dirty="0">
                <a:latin typeface="Calibri"/>
                <a:ea typeface="Calibri"/>
                <a:cs typeface="Calibri"/>
                <a:sym typeface="Calibri"/>
              </a:rPr>
              <a:t>SOLUÇÃO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ITLE-DEM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5527" y="899026"/>
            <a:ext cx="8576953" cy="48245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>
            <a:off x="21075" y="246025"/>
            <a:ext cx="6780000" cy="936900"/>
          </a:xfrm>
          <a:prstGeom prst="rect">
            <a:avLst/>
          </a:prstGeom>
          <a:solidFill>
            <a:srgbClr val="ECEFF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6" name="Shape 101"/>
          <p:cNvSpPr txBox="1">
            <a:spLocks/>
          </p:cNvSpPr>
          <p:nvPr/>
        </p:nvSpPr>
        <p:spPr>
          <a:xfrm>
            <a:off x="444225" y="246025"/>
            <a:ext cx="4874700" cy="936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ct val="100000"/>
              <a:buFont typeface="Roboto Slab"/>
              <a:buNone/>
              <a:defRPr sz="2000" b="0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buClr>
                <a:srgbClr val="0091EA"/>
              </a:buClr>
              <a:buSzPct val="100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BR" sz="3600" b="1" dirty="0" smtClean="0">
                <a:latin typeface="Calibri"/>
                <a:ea typeface="Calibri"/>
                <a:cs typeface="Calibri"/>
                <a:sym typeface="Calibri"/>
              </a:rPr>
              <a:t>O</a:t>
            </a:r>
            <a:r>
              <a:rPr lang="en" sz="36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3600" b="1" dirty="0" smtClean="0">
                <a:latin typeface="Calibri"/>
                <a:ea typeface="Calibri"/>
                <a:cs typeface="Calibri"/>
                <a:sym typeface="Calibri"/>
              </a:rPr>
              <a:t>TIME</a:t>
            </a:r>
            <a:endParaRPr lang="en" sz="3600" b="1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82" y="2329170"/>
            <a:ext cx="1959810" cy="1891918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590" y="2411477"/>
            <a:ext cx="1959810" cy="1893067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4577" y="2411477"/>
            <a:ext cx="1975376" cy="1975376"/>
          </a:xfrm>
          <a:prstGeom prst="rect">
            <a:avLst/>
          </a:prstGeom>
        </p:spPr>
      </p:pic>
      <p:sp>
        <p:nvSpPr>
          <p:cNvPr id="12" name="Shape 112"/>
          <p:cNvSpPr txBox="1"/>
          <p:nvPr/>
        </p:nvSpPr>
        <p:spPr>
          <a:xfrm>
            <a:off x="323255" y="4581128"/>
            <a:ext cx="2793263" cy="47204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Guilherme Furlan</a:t>
            </a:r>
          </a:p>
          <a:p>
            <a:pPr lvl="0" algn="ctr">
              <a:spcBef>
                <a:spcPts val="0"/>
              </a:spcBef>
              <a:buNone/>
            </a:pPr>
            <a:endParaRPr lang="en" sz="2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Software/Tester</a:t>
            </a:r>
            <a:endParaRPr lang="en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Shape 112"/>
          <p:cNvSpPr txBox="1"/>
          <p:nvPr/>
        </p:nvSpPr>
        <p:spPr>
          <a:xfrm>
            <a:off x="3059832" y="4593891"/>
            <a:ext cx="2793263" cy="47204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Mariana Lourenço</a:t>
            </a:r>
          </a:p>
          <a:p>
            <a:pPr lvl="0" algn="ctr">
              <a:spcBef>
                <a:spcPts val="0"/>
              </a:spcBef>
              <a:buNone/>
            </a:pPr>
            <a:endParaRPr lang="en" sz="2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Designer</a:t>
            </a:r>
            <a:endParaRPr lang="en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Shape 112"/>
          <p:cNvSpPr txBox="1"/>
          <p:nvPr/>
        </p:nvSpPr>
        <p:spPr>
          <a:xfrm>
            <a:off x="5798896" y="4579143"/>
            <a:ext cx="2793263" cy="47204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Nayana Holanda</a:t>
            </a:r>
          </a:p>
          <a:p>
            <a:pPr lvl="0" algn="ctr">
              <a:spcBef>
                <a:spcPts val="0"/>
              </a:spcBef>
              <a:buNone/>
            </a:pPr>
            <a:endParaRPr lang="en" sz="24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sz="180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Developer/Business</a:t>
            </a:r>
            <a:endParaRPr lang="en"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60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>
            <a:off x="3792875" y="1219325"/>
            <a:ext cx="5351100" cy="3208500"/>
          </a:xfrm>
          <a:prstGeom prst="rect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 txBox="1"/>
          <p:nvPr/>
        </p:nvSpPr>
        <p:spPr>
          <a:xfrm>
            <a:off x="4421700" y="1747050"/>
            <a:ext cx="4221900" cy="222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Quitou</a:t>
            </a:r>
          </a:p>
          <a:p>
            <a:pPr lvl="0">
              <a:spcBef>
                <a:spcPts val="0"/>
              </a:spcBef>
              <a:buNone/>
            </a:pPr>
            <a:r>
              <a:rPr lang="en" sz="3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Educou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4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SUPEROU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3792875" y="5017764"/>
            <a:ext cx="5425200" cy="787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 dirty="0">
                <a:latin typeface="Source Sans Pro"/>
                <a:ea typeface="Source Sans Pro"/>
                <a:cs typeface="Source Sans Pro"/>
                <a:sym typeface="Source Sans Pro"/>
              </a:rPr>
              <a:t>https://marvelapp.com/6iedaa7</a:t>
            </a:r>
          </a:p>
        </p:txBody>
      </p:sp>
      <p:pic>
        <p:nvPicPr>
          <p:cNvPr id="114" name="Shape 114" descr="icon-01.png"/>
          <p:cNvPicPr preferRelativeResize="0"/>
          <p:nvPr/>
        </p:nvPicPr>
        <p:blipFill rotWithShape="1">
          <a:blip r:embed="rId3">
            <a:alphaModFix/>
          </a:blip>
          <a:srcRect t="60561"/>
          <a:stretch/>
        </p:blipFill>
        <p:spPr>
          <a:xfrm>
            <a:off x="384625" y="3126418"/>
            <a:ext cx="3032299" cy="1185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 descr="icon-0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482" y="1267775"/>
            <a:ext cx="1592584" cy="18586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0" y="4599000"/>
            <a:ext cx="1905000" cy="190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54</Words>
  <Application>Microsoft Office PowerPoint</Application>
  <PresentationFormat>Apresentação na tela (4:3)</PresentationFormat>
  <Paragraphs>23</Paragraphs>
  <Slides>8</Slides>
  <Notes>8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Source Sans Pro</vt:lpstr>
      <vt:lpstr>Roboto Slab</vt:lpstr>
      <vt:lpstr>Calibri</vt:lpstr>
      <vt:lpstr>Cordelia template</vt:lpstr>
      <vt:lpstr>Apresentação do PowerPoint</vt:lpstr>
      <vt:lpstr>Apresentação do PowerPoint</vt:lpstr>
      <vt:lpstr>Apresentação do PowerPoint</vt:lpstr>
      <vt:lpstr>Apresentação do PowerPoint</vt:lpstr>
      <vt:lpstr>SOLUÇÃO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cp</cp:lastModifiedBy>
  <cp:revision>8</cp:revision>
  <dcterms:modified xsi:type="dcterms:W3CDTF">2017-10-22T14:56:13Z</dcterms:modified>
</cp:coreProperties>
</file>